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7" r:id="rId3"/>
    <p:sldId id="257" r:id="rId4"/>
    <p:sldId id="264" r:id="rId5"/>
    <p:sldId id="258" r:id="rId6"/>
    <p:sldId id="261" r:id="rId7"/>
    <p:sldId id="262" r:id="rId8"/>
    <p:sldId id="260" r:id="rId9"/>
    <p:sldId id="259" r:id="rId10"/>
    <p:sldId id="265" r:id="rId11"/>
    <p:sldId id="266" r:id="rId12"/>
    <p:sldId id="268" r:id="rId13"/>
    <p:sldId id="270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5DB3-DE27-405C-9F09-2E86BABE8542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8192-E5E0-44E2-A85C-7A0F273018C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5DB3-DE27-405C-9F09-2E86BABE8542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8192-E5E0-44E2-A85C-7A0F273018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5DB3-DE27-405C-9F09-2E86BABE8542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8192-E5E0-44E2-A85C-7A0F273018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5DB3-DE27-405C-9F09-2E86BABE8542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8192-E5E0-44E2-A85C-7A0F273018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5DB3-DE27-405C-9F09-2E86BABE8542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8192-E5E0-44E2-A85C-7A0F273018C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5DB3-DE27-405C-9F09-2E86BABE8542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8192-E5E0-44E2-A85C-7A0F273018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5DB3-DE27-405C-9F09-2E86BABE8542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8192-E5E0-44E2-A85C-7A0F273018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5DB3-DE27-405C-9F09-2E86BABE8542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378192-E5E0-44E2-A85C-7A0F273018C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5DB3-DE27-405C-9F09-2E86BABE8542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8192-E5E0-44E2-A85C-7A0F273018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5DB3-DE27-405C-9F09-2E86BABE8542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A378192-E5E0-44E2-A85C-7A0F273018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7EF5DB3-DE27-405C-9F09-2E86BABE8542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8192-E5E0-44E2-A85C-7A0F273018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7EF5DB3-DE27-405C-9F09-2E86BABE8542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A378192-E5E0-44E2-A85C-7A0F273018C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arner.org/jnorth/tm/mclass/season_simulator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b6kG5oXTRU&amp;feature=related" TargetMode="External"/><Relationship Id="rId2" Type="http://schemas.openxmlformats.org/officeDocument/2006/relationships/hyperlink" Target="http://www.youtube.com/watch?v=RdTduSstXV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jksciteachingideas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6858000" cy="21336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ES Lab: NJESTA Share-a-thon</a:t>
            </a:r>
            <a:br>
              <a:rPr lang="en-US" sz="3600" dirty="0" smtClean="0"/>
            </a:br>
            <a:r>
              <a:rPr lang="en-US" sz="3600" dirty="0" smtClean="0"/>
              <a:t>The Reasons for the Seasons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657600"/>
            <a:ext cx="5867400" cy="21336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Angela Best, NJSTA President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Earth Science Teacher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Monroe Township Middle School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Angelanbest@gmail.com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595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Reasons for the Seasons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Manipulate different variables to investigate their effect on seasons.</a:t>
            </a:r>
          </a:p>
          <a:p>
            <a:r>
              <a:rPr lang="en-US" dirty="0" smtClean="0">
                <a:hlinkClick r:id="rId2"/>
              </a:rPr>
              <a:t>http://www.learner.org/jnorth/tm/mclass/season_simulator.html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3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538"/>
            <a:ext cx="9191625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01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Demonstrator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“green Horizon Disk” represents a piece of the surface of the </a:t>
            </a:r>
            <a:r>
              <a:rPr lang="en-US" dirty="0" smtClean="0"/>
              <a:t>Earth</a:t>
            </a:r>
          </a:p>
          <a:p>
            <a:r>
              <a:rPr lang="en-US" dirty="0"/>
              <a:t>The round head of the </a:t>
            </a:r>
            <a:r>
              <a:rPr lang="en-US" u="sng" dirty="0"/>
              <a:t>brass paper fastener</a:t>
            </a:r>
            <a:r>
              <a:rPr lang="en-US" dirty="0"/>
              <a:t> represents the </a:t>
            </a:r>
            <a:r>
              <a:rPr lang="en-US" u="sng" dirty="0" smtClean="0"/>
              <a:t>Sun</a:t>
            </a:r>
          </a:p>
          <a:p>
            <a:r>
              <a:rPr lang="en-US" dirty="0"/>
              <a:t>The swinging “Month” </a:t>
            </a:r>
            <a:r>
              <a:rPr lang="en-US" dirty="0" smtClean="0"/>
              <a:t>arm: time </a:t>
            </a:r>
            <a:r>
              <a:rPr lang="en-US" dirty="0"/>
              <a:t>of the </a:t>
            </a:r>
            <a:r>
              <a:rPr lang="en-US" dirty="0" smtClean="0"/>
              <a:t>year, and </a:t>
            </a:r>
            <a:r>
              <a:rPr lang="en-US" dirty="0"/>
              <a:t>daily path over the Earth</a:t>
            </a:r>
            <a:endParaRPr lang="en-US" dirty="0" smtClean="0"/>
          </a:p>
          <a:p>
            <a:r>
              <a:rPr lang="en-US" dirty="0"/>
              <a:t>The “Latitude” part of the Frame is used to adjust the Horizon Disk </a:t>
            </a:r>
          </a:p>
        </p:txBody>
      </p:sp>
    </p:spTree>
    <p:extLst>
      <p:ext uri="{BB962C8B-B14F-4D97-AF65-F5344CB8AC3E}">
        <p14:creationId xmlns:p14="http://schemas.microsoft.com/office/powerpoint/2010/main" val="398135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Demonstrator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visit four different latitudes over the course of four seasons.  </a:t>
            </a:r>
          </a:p>
          <a:p>
            <a:r>
              <a:rPr lang="en-US" dirty="0" smtClean="0"/>
              <a:t>Observe length of day and location of </a:t>
            </a:r>
            <a:r>
              <a:rPr lang="en-US" dirty="0" smtClean="0"/>
              <a:t>sunrise/sunset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17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Sun in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week of never ending sun</a:t>
            </a:r>
          </a:p>
          <a:p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www.youtube.com/watch?v=RdTduSstXVM</a:t>
            </a:r>
            <a:endParaRPr lang="en-US" sz="1800" dirty="0" smtClean="0"/>
          </a:p>
          <a:p>
            <a:r>
              <a:rPr lang="en-US" dirty="0" smtClean="0"/>
              <a:t>Winter Solstice, Fairbanks Alaska</a:t>
            </a:r>
          </a:p>
          <a:p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www.youtube.com/watch?v=jb6kG5oXTRU&amp;feature=related</a:t>
            </a:r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27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 Lab: NJESTA Share-a-thon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smtClean="0"/>
              <a:t>powerpoint </a:t>
            </a:r>
            <a:r>
              <a:rPr lang="en-US" dirty="0" smtClean="0"/>
              <a:t>will be posted on the NJESTA website.</a:t>
            </a:r>
          </a:p>
          <a:p>
            <a:r>
              <a:rPr lang="en-US" dirty="0" smtClean="0"/>
              <a:t>Questions???</a:t>
            </a:r>
          </a:p>
          <a:p>
            <a:r>
              <a:rPr lang="en-US" dirty="0" smtClean="0"/>
              <a:t>angelanbest@gmail.com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51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Reasons for the Seasons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Hands on</a:t>
            </a:r>
          </a:p>
          <a:p>
            <a:r>
              <a:rPr lang="en-US" dirty="0" smtClean="0"/>
              <a:t>small groups</a:t>
            </a:r>
          </a:p>
          <a:p>
            <a:r>
              <a:rPr lang="en-US" dirty="0" smtClean="0"/>
              <a:t>This activity and more available at: </a:t>
            </a:r>
            <a:r>
              <a:rPr lang="en-US" dirty="0" smtClean="0">
                <a:hlinkClick r:id="rId2"/>
              </a:rPr>
              <a:t>http://www.mjksciteachingideas.com/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9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" descr="earth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682" y="4711993"/>
            <a:ext cx="10096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2" descr="earth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362200"/>
            <a:ext cx="10096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3" descr="s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00200"/>
            <a:ext cx="25241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4" descr="earth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262" y="251741"/>
            <a:ext cx="10096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5" descr="earth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28725"/>
            <a:ext cx="10096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35814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Summer</a:t>
            </a:r>
          </a:p>
          <a:p>
            <a:r>
              <a:rPr lang="en-US" dirty="0" smtClean="0"/>
              <a:t>Summer Solstice</a:t>
            </a:r>
          </a:p>
          <a:p>
            <a:r>
              <a:rPr lang="en-US" dirty="0" smtClean="0"/>
              <a:t>June 21-22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37338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Winter</a:t>
            </a:r>
          </a:p>
          <a:p>
            <a:r>
              <a:rPr lang="en-US" dirty="0" smtClean="0"/>
              <a:t>Winter Solstice</a:t>
            </a:r>
          </a:p>
          <a:p>
            <a:r>
              <a:rPr lang="en-US" dirty="0" smtClean="0"/>
              <a:t>Dec. 21-22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48006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Autumn</a:t>
            </a:r>
          </a:p>
          <a:p>
            <a:r>
              <a:rPr lang="en-US" dirty="0" smtClean="0"/>
              <a:t>Autumnal Equinox</a:t>
            </a:r>
          </a:p>
          <a:p>
            <a:r>
              <a:rPr lang="en-US" dirty="0" smtClean="0"/>
              <a:t>Sept. 21-22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3048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Spring</a:t>
            </a:r>
          </a:p>
          <a:p>
            <a:r>
              <a:rPr lang="en-US" dirty="0" smtClean="0"/>
              <a:t>Vernal Equinox</a:t>
            </a:r>
          </a:p>
          <a:p>
            <a:r>
              <a:rPr lang="en-US" dirty="0" smtClean="0"/>
              <a:t>March 21-22</a:t>
            </a:r>
            <a:endParaRPr lang="en-US" dirty="0"/>
          </a:p>
        </p:txBody>
      </p:sp>
      <p:pic>
        <p:nvPicPr>
          <p:cNvPr id="1026" name="Picture 2" descr="C:\Users\abest\AppData\Local\Microsoft\Windows\Temporary Internet Files\Content.IE5\1O0U4DMF\MC90043627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152400"/>
            <a:ext cx="533172" cy="5331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418986"/>
            <a:ext cx="1856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Activity #1</a:t>
            </a:r>
          </a:p>
          <a:p>
            <a:r>
              <a:rPr lang="en-US" dirty="0" smtClean="0"/>
              <a:t>Teacher led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87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Direct or Indirect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36" y="1600200"/>
            <a:ext cx="5857128" cy="4525963"/>
          </a:xfrm>
        </p:spPr>
      </p:pic>
      <p:sp>
        <p:nvSpPr>
          <p:cNvPr id="7" name="TextBox 6"/>
          <p:cNvSpPr txBox="1"/>
          <p:nvPr/>
        </p:nvSpPr>
        <p:spPr>
          <a:xfrm>
            <a:off x="191400" y="926068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Activity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4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07656"/>
            <a:ext cx="6705599" cy="66572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321" y="152400"/>
            <a:ext cx="1331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Activity # 3</a:t>
            </a:r>
          </a:p>
          <a:p>
            <a:r>
              <a:rPr lang="en-US" dirty="0" smtClean="0"/>
              <a:t>Small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72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"/>
            <a:ext cx="6705599" cy="665727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67000" y="2261835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76600" y="3633435"/>
            <a:ext cx="3429000" cy="1219200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2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"/>
            <a:ext cx="6705599" cy="665727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701636" y="2255228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76600" y="3633435"/>
            <a:ext cx="3429000" cy="1219200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oon 4"/>
          <p:cNvSpPr/>
          <p:nvPr/>
        </p:nvSpPr>
        <p:spPr>
          <a:xfrm>
            <a:off x="2971800" y="2667000"/>
            <a:ext cx="152400" cy="204435"/>
          </a:xfrm>
          <a:prstGeom prst="mo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oon 5"/>
          <p:cNvSpPr/>
          <p:nvPr/>
        </p:nvSpPr>
        <p:spPr>
          <a:xfrm>
            <a:off x="3124200" y="2819400"/>
            <a:ext cx="152400" cy="204435"/>
          </a:xfrm>
          <a:prstGeom prst="mo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oon 6"/>
          <p:cNvSpPr/>
          <p:nvPr/>
        </p:nvSpPr>
        <p:spPr>
          <a:xfrm>
            <a:off x="3276600" y="2971800"/>
            <a:ext cx="152400" cy="204435"/>
          </a:xfrm>
          <a:prstGeom prst="mo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oon 7"/>
          <p:cNvSpPr/>
          <p:nvPr/>
        </p:nvSpPr>
        <p:spPr>
          <a:xfrm>
            <a:off x="3429000" y="3124200"/>
            <a:ext cx="152400" cy="204435"/>
          </a:xfrm>
          <a:prstGeom prst="mo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oon 8"/>
          <p:cNvSpPr/>
          <p:nvPr/>
        </p:nvSpPr>
        <p:spPr>
          <a:xfrm>
            <a:off x="3290455" y="2481975"/>
            <a:ext cx="152400" cy="204435"/>
          </a:xfrm>
          <a:prstGeom prst="mo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oon 9"/>
          <p:cNvSpPr/>
          <p:nvPr/>
        </p:nvSpPr>
        <p:spPr>
          <a:xfrm>
            <a:off x="2957945" y="2379758"/>
            <a:ext cx="152400" cy="204435"/>
          </a:xfrm>
          <a:prstGeom prst="mo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oon 10"/>
          <p:cNvSpPr/>
          <p:nvPr/>
        </p:nvSpPr>
        <p:spPr>
          <a:xfrm>
            <a:off x="3110345" y="2273997"/>
            <a:ext cx="152400" cy="204435"/>
          </a:xfrm>
          <a:prstGeom prst="mo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oon 11"/>
          <p:cNvSpPr/>
          <p:nvPr/>
        </p:nvSpPr>
        <p:spPr>
          <a:xfrm>
            <a:off x="2777836" y="2454266"/>
            <a:ext cx="152400" cy="204435"/>
          </a:xfrm>
          <a:prstGeom prst="mo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oon 12"/>
          <p:cNvSpPr/>
          <p:nvPr/>
        </p:nvSpPr>
        <p:spPr>
          <a:xfrm>
            <a:off x="3505200" y="2921617"/>
            <a:ext cx="152400" cy="204435"/>
          </a:xfrm>
          <a:prstGeom prst="mo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oon 13"/>
          <p:cNvSpPr/>
          <p:nvPr/>
        </p:nvSpPr>
        <p:spPr>
          <a:xfrm>
            <a:off x="3429000" y="2660393"/>
            <a:ext cx="152400" cy="204435"/>
          </a:xfrm>
          <a:prstGeom prst="mo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oon 14"/>
          <p:cNvSpPr/>
          <p:nvPr/>
        </p:nvSpPr>
        <p:spPr>
          <a:xfrm>
            <a:off x="2701636" y="2650240"/>
            <a:ext cx="152400" cy="204435"/>
          </a:xfrm>
          <a:prstGeom prst="mo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oon 15"/>
          <p:cNvSpPr/>
          <p:nvPr/>
        </p:nvSpPr>
        <p:spPr>
          <a:xfrm>
            <a:off x="2777836" y="2870221"/>
            <a:ext cx="152400" cy="204435"/>
          </a:xfrm>
          <a:prstGeom prst="mo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oon 16"/>
          <p:cNvSpPr/>
          <p:nvPr/>
        </p:nvSpPr>
        <p:spPr>
          <a:xfrm>
            <a:off x="2971800" y="2979365"/>
            <a:ext cx="152400" cy="204435"/>
          </a:xfrm>
          <a:prstGeom prst="mo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oon 17"/>
          <p:cNvSpPr/>
          <p:nvPr/>
        </p:nvSpPr>
        <p:spPr>
          <a:xfrm>
            <a:off x="2854036" y="3126052"/>
            <a:ext cx="152400" cy="204435"/>
          </a:xfrm>
          <a:prstGeom prst="mo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oon 18"/>
          <p:cNvSpPr/>
          <p:nvPr/>
        </p:nvSpPr>
        <p:spPr>
          <a:xfrm>
            <a:off x="3158836" y="3184439"/>
            <a:ext cx="152400" cy="204435"/>
          </a:xfrm>
          <a:prstGeom prst="mo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oon 19"/>
          <p:cNvSpPr/>
          <p:nvPr/>
        </p:nvSpPr>
        <p:spPr>
          <a:xfrm>
            <a:off x="2854036" y="2802640"/>
            <a:ext cx="152400" cy="204435"/>
          </a:xfrm>
          <a:prstGeom prst="mo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oon 20"/>
          <p:cNvSpPr/>
          <p:nvPr/>
        </p:nvSpPr>
        <p:spPr>
          <a:xfrm>
            <a:off x="3006436" y="2955040"/>
            <a:ext cx="152400" cy="204435"/>
          </a:xfrm>
          <a:prstGeom prst="mo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oon 21"/>
          <p:cNvSpPr/>
          <p:nvPr/>
        </p:nvSpPr>
        <p:spPr>
          <a:xfrm>
            <a:off x="3158836" y="3107440"/>
            <a:ext cx="152400" cy="204435"/>
          </a:xfrm>
          <a:prstGeom prst="mo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oon 22"/>
          <p:cNvSpPr/>
          <p:nvPr/>
        </p:nvSpPr>
        <p:spPr>
          <a:xfrm>
            <a:off x="3034145" y="3315419"/>
            <a:ext cx="152400" cy="204435"/>
          </a:xfrm>
          <a:prstGeom prst="mo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oon 23"/>
          <p:cNvSpPr/>
          <p:nvPr/>
        </p:nvSpPr>
        <p:spPr>
          <a:xfrm>
            <a:off x="3172690" y="2614965"/>
            <a:ext cx="152400" cy="204435"/>
          </a:xfrm>
          <a:prstGeom prst="mo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oon 24"/>
          <p:cNvSpPr/>
          <p:nvPr/>
        </p:nvSpPr>
        <p:spPr>
          <a:xfrm>
            <a:off x="3429000" y="2352048"/>
            <a:ext cx="152400" cy="204435"/>
          </a:xfrm>
          <a:prstGeom prst="mo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oon 25"/>
          <p:cNvSpPr/>
          <p:nvPr/>
        </p:nvSpPr>
        <p:spPr>
          <a:xfrm>
            <a:off x="3366655" y="3268301"/>
            <a:ext cx="152400" cy="204435"/>
          </a:xfrm>
          <a:prstGeom prst="mo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oon 26"/>
          <p:cNvSpPr/>
          <p:nvPr/>
        </p:nvSpPr>
        <p:spPr>
          <a:xfrm>
            <a:off x="3678381" y="2554949"/>
            <a:ext cx="152400" cy="204435"/>
          </a:xfrm>
          <a:prstGeom prst="mo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oon 27"/>
          <p:cNvSpPr/>
          <p:nvPr/>
        </p:nvSpPr>
        <p:spPr>
          <a:xfrm>
            <a:off x="3754581" y="2819400"/>
            <a:ext cx="152400" cy="204435"/>
          </a:xfrm>
          <a:prstGeom prst="mo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4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76434" y="-609634"/>
            <a:ext cx="5545509" cy="874597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-6927"/>
            <a:ext cx="8229600" cy="1143000"/>
          </a:xfrm>
        </p:spPr>
        <p:txBody>
          <a:bodyPr/>
          <a:lstStyle/>
          <a:p>
            <a:r>
              <a:rPr lang="en-US" dirty="0" smtClean="0"/>
              <a:t>More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29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0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86</TotalTime>
  <Words>219</Words>
  <Application>Microsoft Office PowerPoint</Application>
  <PresentationFormat>On-screen Show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Technic</vt:lpstr>
      <vt:lpstr>ES Lab: NJESTA Share-a-thon The Reasons for the Seasons</vt:lpstr>
      <vt:lpstr>The Reasons for the Seasons</vt:lpstr>
      <vt:lpstr>PowerPoint Presentation</vt:lpstr>
      <vt:lpstr>Direct or Indirect</vt:lpstr>
      <vt:lpstr>PowerPoint Presentation</vt:lpstr>
      <vt:lpstr>PowerPoint Presentation</vt:lpstr>
      <vt:lpstr>PowerPoint Presentation</vt:lpstr>
      <vt:lpstr>More Practice</vt:lpstr>
      <vt:lpstr>PowerPoint Presentation</vt:lpstr>
      <vt:lpstr>The Reasons for the Seasons</vt:lpstr>
      <vt:lpstr>PowerPoint Presentation</vt:lpstr>
      <vt:lpstr>Solar Demonstrator</vt:lpstr>
      <vt:lpstr>Solar Demonstrator</vt:lpstr>
      <vt:lpstr>The Sun in Motion</vt:lpstr>
      <vt:lpstr>ES Lab: NJESTA Share-a-thon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Best</dc:creator>
  <cp:lastModifiedBy>Angela Best</cp:lastModifiedBy>
  <cp:revision>12</cp:revision>
  <dcterms:created xsi:type="dcterms:W3CDTF">2013-10-11T19:02:11Z</dcterms:created>
  <dcterms:modified xsi:type="dcterms:W3CDTF">2013-10-11T20:30:41Z</dcterms:modified>
</cp:coreProperties>
</file>